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6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75" r:id="rId14"/>
    <p:sldId id="276" r:id="rId15"/>
    <p:sldId id="277" r:id="rId16"/>
    <p:sldId id="278" r:id="rId17"/>
    <p:sldId id="257" r:id="rId18"/>
    <p:sldId id="279" r:id="rId19"/>
    <p:sldId id="280" r:id="rId20"/>
    <p:sldId id="281" r:id="rId21"/>
    <p:sldId id="266" r:id="rId22"/>
    <p:sldId id="267" r:id="rId23"/>
    <p:sldId id="282" r:id="rId24"/>
    <p:sldId id="283" r:id="rId25"/>
    <p:sldId id="268" r:id="rId26"/>
    <p:sldId id="269" r:id="rId27"/>
    <p:sldId id="284" r:id="rId28"/>
    <p:sldId id="285" r:id="rId29"/>
    <p:sldId id="270" r:id="rId30"/>
    <p:sldId id="286" r:id="rId31"/>
    <p:sldId id="287" r:id="rId32"/>
    <p:sldId id="271" r:id="rId33"/>
    <p:sldId id="272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ardo\OneDrive\&#1056;&#1072;&#1073;&#1086;&#1095;&#1080;&#1081;%20&#1089;&#1090;&#1086;&#1083;\&#1057;&#1094;&#1077;&#1085;&#1072;&#1088;&#1080;&#1081;%20&#1086;&#1085;&#1083;&#1072;&#1081;&#1085;%20&#1064;&#1072;&#1093;&#1084;&#1072;&#1090;&#1099;%20&#1082;&#1086;&#1089;&#1084;&#1086;&#1089;\petal_20250315_193941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ardo\OneDrive\&#1056;&#1072;&#1073;&#1086;&#1095;&#1080;&#1081;%20&#1089;&#1090;&#1086;&#1083;\&#1057;&#1094;&#1077;&#1085;&#1072;&#1088;&#1080;&#1081;%20&#1086;&#1085;&#1083;&#1072;&#1081;&#1085;%20&#1064;&#1072;&#1093;&#1084;&#1072;&#1090;&#1099;%20&#1082;&#1086;&#1089;&#1084;&#1086;&#1089;\petal_20250315_174113.mp4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ardo\OneDrive\&#1056;&#1072;&#1073;&#1086;&#1095;&#1080;&#1081;%20&#1089;&#1090;&#1086;&#1083;\&#1057;&#1094;&#1077;&#1085;&#1072;&#1088;&#1080;&#1081;%20&#1086;&#1085;&#1083;&#1072;&#1081;&#1085;%20&#1064;&#1072;&#1093;&#1084;&#1072;&#1090;&#1099;%20&#1082;&#1086;&#1089;&#1084;&#1086;&#1089;\petal_20250315_173812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rdo\OneDrive\Рабочий стол\Сценарий онлайн Шахматы космос\Screenshot_20250315_155041_com.yandex.browser.jpg"/>
          <p:cNvPicPr>
            <a:picLocks noChangeAspect="1" noChangeArrowheads="1"/>
          </p:cNvPicPr>
          <p:nvPr/>
        </p:nvPicPr>
        <p:blipFill>
          <a:blip r:embed="rId2"/>
          <a:srcRect t="25481" b="28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yardo\OneDrive\Рабочий стол\Сценарий онлайн Шахматы космос\Новая папка (2)\chess-board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4414" y="1214422"/>
            <a:ext cx="16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Верт</a:t>
            </a:r>
            <a:r>
              <a:rPr lang="ru-RU" dirty="0" smtClean="0"/>
              <a:t>, гор, </a:t>
            </a:r>
            <a:r>
              <a:rPr lang="ru-RU" dirty="0" err="1" smtClean="0"/>
              <a:t>диаг</a:t>
            </a:r>
            <a:endParaRPr lang="ru-RU" dirty="0"/>
          </a:p>
        </p:txBody>
      </p:sp>
      <p:pic>
        <p:nvPicPr>
          <p:cNvPr id="7170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2357422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143240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857620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643438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357818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072198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786578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3042" y="1285860"/>
            <a:ext cx="642942" cy="64294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43042" y="2000240"/>
            <a:ext cx="642942" cy="64294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43042" y="2714620"/>
            <a:ext cx="642942" cy="64294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43042" y="3500438"/>
            <a:ext cx="642942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43042" y="4214818"/>
            <a:ext cx="642942" cy="64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43042" y="4929198"/>
            <a:ext cx="642942" cy="642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43042" y="5715016"/>
            <a:ext cx="642942" cy="642942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Арка 20"/>
          <p:cNvSpPr/>
          <p:nvPr/>
        </p:nvSpPr>
        <p:spPr>
          <a:xfrm rot="9987679">
            <a:off x="1534828" y="501731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9987679">
            <a:off x="1534829" y="358855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  <a:blipFill>
            <a:blip r:embed="rId8"/>
            <a:tile tx="0" ty="0" sx="100000" sy="100000" flip="none" algn="tl"/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4723" y="500042"/>
            <a:ext cx="397374" cy="714380"/>
          </a:xfrm>
          <a:prstGeom prst="rect">
            <a:avLst/>
          </a:prstGeom>
          <a:noFill/>
        </p:spPr>
      </p:pic>
      <p:pic>
        <p:nvPicPr>
          <p:cNvPr id="24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2000240"/>
            <a:ext cx="397374" cy="714380"/>
          </a:xfrm>
          <a:prstGeom prst="rect">
            <a:avLst/>
          </a:prstGeom>
          <a:noFill/>
        </p:spPr>
      </p:pic>
      <p:pic>
        <p:nvPicPr>
          <p:cNvPr id="25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2714620"/>
            <a:ext cx="397374" cy="714380"/>
          </a:xfrm>
          <a:prstGeom prst="rect">
            <a:avLst/>
          </a:prstGeom>
          <a:noFill/>
        </p:spPr>
      </p:pic>
      <p:pic>
        <p:nvPicPr>
          <p:cNvPr id="26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429000"/>
            <a:ext cx="397374" cy="714380"/>
          </a:xfrm>
          <a:prstGeom prst="rect">
            <a:avLst/>
          </a:prstGeom>
          <a:noFill/>
        </p:spPr>
      </p:pic>
      <p:pic>
        <p:nvPicPr>
          <p:cNvPr id="27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214818"/>
            <a:ext cx="397374" cy="714380"/>
          </a:xfrm>
          <a:prstGeom prst="rect">
            <a:avLst/>
          </a:prstGeom>
          <a:noFill/>
        </p:spPr>
      </p:pic>
      <p:pic>
        <p:nvPicPr>
          <p:cNvPr id="2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929198"/>
            <a:ext cx="397374" cy="714380"/>
          </a:xfrm>
          <a:prstGeom prst="rect">
            <a:avLst/>
          </a:prstGeom>
          <a:noFill/>
        </p:spPr>
      </p:pic>
      <p:pic>
        <p:nvPicPr>
          <p:cNvPr id="29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643578"/>
            <a:ext cx="397374" cy="714380"/>
          </a:xfrm>
          <a:prstGeom prst="rect">
            <a:avLst/>
          </a:prstGeom>
          <a:noFill/>
        </p:spPr>
      </p:pic>
      <p:pic>
        <p:nvPicPr>
          <p:cNvPr id="30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1214422"/>
            <a:ext cx="397374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yardo\OneDrive\Рабочий стол\Сценарий онлайн Шахматы космос\Новая папка (2)\chess-board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yardo\OneDrive\Рабочий стол\Сценарий онлайн Шахматы космос\Новая папка (2)\chess-board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yardo\OneDrive\Рабочий стол\Сценарий онлайн Шахматы космос\Новая папка (2)\chess-board-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143380"/>
            <a:ext cx="328609" cy="740526"/>
          </a:xfrm>
          <a:prstGeom prst="rect">
            <a:avLst/>
          </a:prstGeom>
          <a:noFill/>
        </p:spPr>
      </p:pic>
      <p:pic>
        <p:nvPicPr>
          <p:cNvPr id="5" name="Picture 8" descr="D:\ШАХМАТЫ - ПРОГРАММА\Раздел 1 Фигуры, НП\Приложение\картинки\Фигуры\король чер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43182"/>
            <a:ext cx="327129" cy="805241"/>
          </a:xfrm>
          <a:prstGeom prst="rect">
            <a:avLst/>
          </a:prstGeom>
          <a:noFill/>
        </p:spPr>
      </p:pic>
      <p:pic>
        <p:nvPicPr>
          <p:cNvPr id="6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00438"/>
            <a:ext cx="321070" cy="642140"/>
          </a:xfrm>
          <a:prstGeom prst="rect">
            <a:avLst/>
          </a:prstGeom>
          <a:noFill/>
        </p:spPr>
      </p:pic>
      <p:pic>
        <p:nvPicPr>
          <p:cNvPr id="7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2057" y="1976746"/>
            <a:ext cx="369231" cy="642140"/>
          </a:xfrm>
          <a:prstGeom prst="rect">
            <a:avLst/>
          </a:prstGeom>
          <a:noFill/>
        </p:spPr>
      </p:pic>
      <p:pic>
        <p:nvPicPr>
          <p:cNvPr id="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1285860"/>
            <a:ext cx="357190" cy="642140"/>
          </a:xfrm>
          <a:prstGeom prst="rect">
            <a:avLst/>
          </a:prstGeom>
          <a:noFill/>
        </p:spPr>
      </p:pic>
      <p:pic>
        <p:nvPicPr>
          <p:cNvPr id="9" name="Picture 2" descr="C:\Users\yardo\OneDrive\Документы\2023-2024\НГ в ШК Гусева\НГ в ШК картинки\Фигуры\ферзь черный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4929198"/>
            <a:ext cx="325588" cy="7039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12858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20716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27860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35004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42862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50006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500063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4286256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3500438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0694" y="278605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00694" y="200024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128586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2821769" y="2536025"/>
            <a:ext cx="3429024" cy="1785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643306" y="2571744"/>
            <a:ext cx="1857388" cy="1785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643306" y="1714488"/>
            <a:ext cx="1857388" cy="14287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643306" y="2500306"/>
            <a:ext cx="1785950" cy="12858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714744" y="3714752"/>
            <a:ext cx="1714512" cy="78581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643306" y="3286124"/>
            <a:ext cx="1928826" cy="17859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yardo\OneDrive\Рабочий стол\Сценарий онлайн Шахматы космос\Новая папка (2)\chess-board-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yardo\OneDrive\Рабочий стол\Сценарий онлайн Шахматы космос\Новая папка (2)\chess-board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rdo\OneDrive\Рабочий стол\Сценарий онлайн Шахматы космос\Screenshot_20250315_200840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64628">
            <a:off x="1933022" y="351123"/>
            <a:ext cx="645850" cy="1455436"/>
          </a:xfrm>
          <a:prstGeom prst="rect">
            <a:avLst/>
          </a:prstGeom>
          <a:noFill/>
        </p:spPr>
      </p:pic>
      <p:pic>
        <p:nvPicPr>
          <p:cNvPr id="4104" name="Picture 8" descr="D:\ШАХМАТЫ - ПРОГРАММА\Раздел 1 Фигуры, НП\Приложение\картинки\Фигуры\король чер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94260">
            <a:off x="6203913" y="57610"/>
            <a:ext cx="642942" cy="1582627"/>
          </a:xfrm>
          <a:prstGeom prst="rect">
            <a:avLst/>
          </a:prstGeom>
          <a:noFill/>
        </p:spPr>
      </p:pic>
      <p:pic>
        <p:nvPicPr>
          <p:cNvPr id="4106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7978">
            <a:off x="8068561" y="3429433"/>
            <a:ext cx="631033" cy="1262066"/>
          </a:xfrm>
          <a:prstGeom prst="rect">
            <a:avLst/>
          </a:prstGeom>
          <a:noFill/>
        </p:spPr>
      </p:pic>
      <p:pic>
        <p:nvPicPr>
          <p:cNvPr id="410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066599" y="5577871"/>
            <a:ext cx="702024" cy="1262066"/>
          </a:xfrm>
          <a:prstGeom prst="rect">
            <a:avLst/>
          </a:prstGeom>
          <a:noFill/>
        </p:spPr>
      </p:pic>
      <p:pic>
        <p:nvPicPr>
          <p:cNvPr id="14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00467">
            <a:off x="7805143" y="451396"/>
            <a:ext cx="725688" cy="1262066"/>
          </a:xfrm>
          <a:prstGeom prst="rect">
            <a:avLst/>
          </a:prstGeom>
          <a:noFill/>
        </p:spPr>
      </p:pic>
      <p:pic>
        <p:nvPicPr>
          <p:cNvPr id="15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466711">
            <a:off x="1082355" y="5383058"/>
            <a:ext cx="631033" cy="1262066"/>
          </a:xfrm>
          <a:prstGeom prst="rect">
            <a:avLst/>
          </a:prstGeom>
          <a:noFill/>
        </p:spPr>
      </p:pic>
      <p:pic>
        <p:nvPicPr>
          <p:cNvPr id="17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5499">
            <a:off x="5305901" y="5106773"/>
            <a:ext cx="560042" cy="1262066"/>
          </a:xfrm>
          <a:prstGeom prst="rect">
            <a:avLst/>
          </a:prstGeom>
          <a:noFill/>
        </p:spPr>
      </p:pic>
      <p:pic>
        <p:nvPicPr>
          <p:cNvPr id="28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023295">
            <a:off x="646950" y="3340419"/>
            <a:ext cx="702024" cy="1262066"/>
          </a:xfrm>
          <a:prstGeom prst="rect">
            <a:avLst/>
          </a:prstGeom>
          <a:noFill/>
        </p:spPr>
      </p:pic>
      <p:pic>
        <p:nvPicPr>
          <p:cNvPr id="29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566137" y="5577871"/>
            <a:ext cx="702024" cy="1262066"/>
          </a:xfrm>
          <a:prstGeom prst="rect">
            <a:avLst/>
          </a:prstGeom>
          <a:noFill/>
        </p:spPr>
      </p:pic>
      <p:pic>
        <p:nvPicPr>
          <p:cNvPr id="30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7559">
            <a:off x="3776641" y="1634540"/>
            <a:ext cx="702024" cy="1262066"/>
          </a:xfrm>
          <a:prstGeom prst="rect">
            <a:avLst/>
          </a:prstGeom>
          <a:noFill/>
        </p:spPr>
      </p:pic>
      <p:pic>
        <p:nvPicPr>
          <p:cNvPr id="31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056714">
            <a:off x="7300293" y="2329902"/>
            <a:ext cx="702024" cy="1262066"/>
          </a:xfrm>
          <a:prstGeom prst="rect">
            <a:avLst/>
          </a:prstGeom>
          <a:noFill/>
        </p:spPr>
      </p:pic>
      <p:pic>
        <p:nvPicPr>
          <p:cNvPr id="32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009304">
            <a:off x="4299008" y="468781"/>
            <a:ext cx="702024" cy="1262066"/>
          </a:xfrm>
          <a:prstGeom prst="rect">
            <a:avLst/>
          </a:prstGeom>
          <a:noFill/>
        </p:spPr>
      </p:pic>
      <p:pic>
        <p:nvPicPr>
          <p:cNvPr id="35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805700">
            <a:off x="702028" y="1923642"/>
            <a:ext cx="725688" cy="1262066"/>
          </a:xfrm>
          <a:prstGeom prst="rect">
            <a:avLst/>
          </a:prstGeom>
          <a:noFill/>
        </p:spPr>
      </p:pic>
      <p:pic>
        <p:nvPicPr>
          <p:cNvPr id="36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821551">
            <a:off x="6207848" y="3556382"/>
            <a:ext cx="702024" cy="1262066"/>
          </a:xfrm>
          <a:prstGeom prst="rect">
            <a:avLst/>
          </a:prstGeom>
          <a:noFill/>
        </p:spPr>
      </p:pic>
      <p:pic>
        <p:nvPicPr>
          <p:cNvPr id="1026" name="Picture 2" descr="C:\Users\yardo\OneDrive\Документы\2023-2024\НГ в ШК Гусева\НГ в ШК картинки\Фигуры\ферзь чер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2714620"/>
            <a:ext cx="704850" cy="1524000"/>
          </a:xfrm>
          <a:prstGeom prst="rect">
            <a:avLst/>
          </a:prstGeom>
          <a:noFill/>
        </p:spPr>
      </p:pic>
      <p:pic>
        <p:nvPicPr>
          <p:cNvPr id="39" name="Picture 12" descr="D:\ШАХМАТЫ - ПРОГРАММА\Раздел 1 Фигуры, НП\Приложение\картинки\Фигуры\пешка черная.png"/>
          <p:cNvPicPr>
            <a:picLocks noChangeAspect="1" noChangeArrowheads="1"/>
          </p:cNvPicPr>
          <p:nvPr/>
        </p:nvPicPr>
        <p:blipFill>
          <a:blip r:embed="rId9" cstate="print"/>
          <a:srcRect l="-4247" r="-23496" b="39844"/>
          <a:stretch>
            <a:fillRect/>
          </a:stretch>
        </p:blipFill>
        <p:spPr bwMode="auto">
          <a:xfrm rot="203586">
            <a:off x="5725251" y="2512529"/>
            <a:ext cx="423649" cy="3586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yardo\OneDrive\Рабочий стол\Сценарий онлайн Шахматы космос\Новая папка (2)\chess-board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yardo\OneDrive\Рабочий стол\Сценарий онлайн Шахматы космос\Новая папка (2)\chess-board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yardo\OneDrive\Рабочий стол\Сценарий онлайн Шахматы космос\Новая папка (2)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1027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yardo\OneDrive\Рабочий стол\Сценарий онлайн Шахматы космос\Новая папка (2)\chess-board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2357422" y="50004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357818" y="1214422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29058" y="5643578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357818" y="5643578"/>
            <a:ext cx="642942" cy="64294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yardo\OneDrive\Рабочий стол\Сценарий онлайн Шахматы космос\Новая папка (2)\chess-board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yardo\OneDrive\Рабочий стол\Сценарий онлайн Шахматы космос\Новая папка (2)\chess-board-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yardo\OneDrive\Рабочий стол\Сценарий онлайн Шахматы космос\Новая папка (2)\chess-board-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tal_20250315_19394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ШАХМАТЫ - ПРОГРАММА\Раздел 1 Фигуры, НП\Приложение\картинки\Фигуры\конь бел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942" y="500042"/>
            <a:ext cx="1584584" cy="2786082"/>
          </a:xfrm>
          <a:prstGeom prst="rect">
            <a:avLst/>
          </a:prstGeom>
          <a:noFill/>
        </p:spPr>
      </p:pic>
      <p:pic>
        <p:nvPicPr>
          <p:cNvPr id="4" name="Picture 7" descr="D:\ШАХМАТЫ - ПРОГРАММА\Раздел 1 Фигуры, НП\Приложение\картинки\Фигуры\король бел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820" y="357166"/>
            <a:ext cx="1182865" cy="2911668"/>
          </a:xfrm>
          <a:prstGeom prst="rect">
            <a:avLst/>
          </a:prstGeom>
          <a:noFill/>
        </p:spPr>
      </p:pic>
      <p:pic>
        <p:nvPicPr>
          <p:cNvPr id="5" name="Picture 13" descr="D:\ШАХМАТЫ - ПРОГРАММА\Раздел 1 Фигуры, НП\Приложение\картинки\Фигуры\слон бел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7516" y="428604"/>
            <a:ext cx="1218911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40719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40719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40719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00364" y="3357562"/>
            <a:ext cx="285752" cy="92869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000628" y="3357562"/>
            <a:ext cx="285752" cy="92869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58082" y="3429000"/>
            <a:ext cx="285752" cy="92869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43768" y="5286388"/>
            <a:ext cx="864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О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528638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Л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050" y="5286388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Н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yardo\OneDrive\Рабочий стол\Сценарий онлайн Шахматы космос\Новая папка (2)\chess-board-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yardo\OneDrive\Рабочий стол\Сценарий онлайн Шахматы космос\Новая папка (2)\chess-board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9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367" y="1225854"/>
            <a:ext cx="372747" cy="745493"/>
          </a:xfrm>
          <a:prstGeom prst="rect">
            <a:avLst/>
          </a:prstGeom>
          <a:noFill/>
        </p:spPr>
      </p:pic>
      <p:pic>
        <p:nvPicPr>
          <p:cNvPr id="10" name="Picture 2" descr="D:\ШАХМАТЫ - ПРОГРАММА\Раздел 1 Фигуры, НП\Приложение\картинки\Фигуры\слон чер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214422"/>
            <a:ext cx="330813" cy="745494"/>
          </a:xfrm>
          <a:prstGeom prst="rect">
            <a:avLst/>
          </a:prstGeom>
          <a:noFill/>
        </p:spPr>
      </p:pic>
      <p:pic>
        <p:nvPicPr>
          <p:cNvPr id="11" name="Picture 2" descr="C:\Users\yardo\OneDrive\Документы\2023-2024\НГ в ШК Гусева\НГ в ШК картинки\Фигуры\ферзь че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354157" cy="765746"/>
          </a:xfrm>
          <a:prstGeom prst="rect">
            <a:avLst/>
          </a:prstGeom>
          <a:noFill/>
        </p:spPr>
      </p:pic>
      <p:pic>
        <p:nvPicPr>
          <p:cNvPr id="17410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92" y="1357298"/>
            <a:ext cx="863421" cy="500065"/>
          </a:xfrm>
          <a:prstGeom prst="rect">
            <a:avLst/>
          </a:prstGeom>
          <a:noFill/>
        </p:spPr>
      </p:pic>
      <p:pic>
        <p:nvPicPr>
          <p:cNvPr id="18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786454"/>
            <a:ext cx="863421" cy="500065"/>
          </a:xfrm>
          <a:prstGeom prst="rect">
            <a:avLst/>
          </a:prstGeom>
          <a:noFill/>
        </p:spPr>
      </p:pic>
      <p:pic>
        <p:nvPicPr>
          <p:cNvPr id="19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571876"/>
            <a:ext cx="863421" cy="500065"/>
          </a:xfrm>
          <a:prstGeom prst="rect">
            <a:avLst/>
          </a:prstGeom>
          <a:noFill/>
        </p:spPr>
      </p:pic>
      <p:pic>
        <p:nvPicPr>
          <p:cNvPr id="20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857496"/>
            <a:ext cx="863421" cy="500065"/>
          </a:xfrm>
          <a:prstGeom prst="rect">
            <a:avLst/>
          </a:prstGeom>
          <a:noFill/>
        </p:spPr>
      </p:pic>
      <p:pic>
        <p:nvPicPr>
          <p:cNvPr id="21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86256"/>
            <a:ext cx="863421" cy="500065"/>
          </a:xfrm>
          <a:prstGeom prst="rect">
            <a:avLst/>
          </a:prstGeom>
          <a:noFill/>
        </p:spPr>
      </p:pic>
      <p:pic>
        <p:nvPicPr>
          <p:cNvPr id="22" name="Picture 2" descr="C:\Users\yardo\OneDrive\Рабочий стол\Сценарий онлайн Шахматы космос\НЛО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786454"/>
            <a:ext cx="863421" cy="500065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rot="5400000">
            <a:off x="964381" y="3893347"/>
            <a:ext cx="3500462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71802" y="1571612"/>
            <a:ext cx="642942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714744" y="1928802"/>
            <a:ext cx="1643074" cy="16430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429124" y="4857760"/>
            <a:ext cx="928694" cy="92869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322099" y="3750471"/>
            <a:ext cx="642942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929322" y="4500570"/>
            <a:ext cx="714380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yardo\OneDrive\Рабочий стол\Сценарий онлайн Шахматы космос\Новая папка (2)\chess-board-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yardo\OneDrive\Рабочий стол\Сценарий онлайн Шахматы космос\Новая папка (2)\chess-board-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143240" y="4214818"/>
            <a:ext cx="642942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98" y="4929198"/>
            <a:ext cx="642942" cy="642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 rot="9987679">
            <a:off x="5963984" y="501731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9987679">
            <a:off x="3035027" y="430293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  <a:blipFill>
            <a:blip r:embed="rId4"/>
            <a:tile tx="0" ty="0" sx="100000" sy="100000" flip="none" algn="tl"/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1643050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143240" y="4214818"/>
            <a:ext cx="642942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72198" y="4929198"/>
            <a:ext cx="642942" cy="6429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 rot="9987679">
            <a:off x="5963984" y="501731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9987679">
            <a:off x="3035027" y="4302935"/>
            <a:ext cx="799217" cy="390999"/>
          </a:xfrm>
          <a:prstGeom prst="blockArc">
            <a:avLst>
              <a:gd name="adj1" fmla="val 10754823"/>
              <a:gd name="adj2" fmla="val 0"/>
              <a:gd name="adj3" fmla="val 25000"/>
            </a:avLst>
          </a:prstGeom>
          <a:blipFill>
            <a:blip r:embed="rId4"/>
            <a:tile tx="0" ty="0" sx="100000" sy="100000" flip="none" algn="tl"/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C:\Users\yardo\OneDrive\Документы\2023-2024\НГ в ШК Гусева\НГ в ШК картинки\Фигуры\ферзь чер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928802"/>
            <a:ext cx="354157" cy="765746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rot="16200000" flipH="1">
            <a:off x="3857620" y="2714620"/>
            <a:ext cx="2071702" cy="2071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750331" y="3464719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yardo\OneDrive\Рабочий стол\Сценарий онлайн Шахматы космос\Новая папка (2)\chess-board-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yardo\OneDrive\Рабочий стол\Сценарий онлайн Шахматы космос\Новая папка (2)\chess-board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22531" name="Picture 3" descr="C:\Users\yardo\OneDrive\Рабочий стол\Сценарий онлайн Шахматы космос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643182"/>
            <a:ext cx="785818" cy="725137"/>
          </a:xfrm>
          <a:prstGeom prst="rect">
            <a:avLst/>
          </a:prstGeom>
          <a:noFill/>
        </p:spPr>
      </p:pic>
      <p:pic>
        <p:nvPicPr>
          <p:cNvPr id="22532" name="Picture 4" descr="C:\Users\yardo\OneDrive\Рабочий стол\Сценарий онлайн Шахматы космос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214422"/>
            <a:ext cx="504820" cy="757230"/>
          </a:xfrm>
          <a:prstGeom prst="rect">
            <a:avLst/>
          </a:prstGeom>
          <a:noFill/>
        </p:spPr>
      </p:pic>
      <p:pic>
        <p:nvPicPr>
          <p:cNvPr id="22533" name="Picture 5" descr="C:\Users\yardo\OneDrive\Рабочий стол\Сценарий онлайн Шахматы космос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857760"/>
            <a:ext cx="435801" cy="782865"/>
          </a:xfrm>
          <a:prstGeom prst="rect">
            <a:avLst/>
          </a:prstGeom>
          <a:noFill/>
        </p:spPr>
      </p:pic>
      <p:pic>
        <p:nvPicPr>
          <p:cNvPr id="22534" name="Picture 6" descr="C:\Users\yardo\OneDrive\Рабочий стол\Сценарий онлайн Шахматы космос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643182"/>
            <a:ext cx="530455" cy="786809"/>
          </a:xfrm>
          <a:prstGeom prst="rect">
            <a:avLst/>
          </a:prstGeom>
          <a:noFill/>
        </p:spPr>
      </p:pic>
      <p:pic>
        <p:nvPicPr>
          <p:cNvPr id="8" name="Picture 10" descr="D:\ШАХМАТЫ - ПРОГРАММА\Раздел 1 Фигуры, НП\Приложение\картинки\Фигуры\ладья черна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2714188"/>
            <a:ext cx="357190" cy="714379"/>
          </a:xfrm>
          <a:prstGeom prst="rect">
            <a:avLst/>
          </a:prstGeom>
          <a:noFill/>
        </p:spPr>
      </p:pic>
      <p:sp>
        <p:nvSpPr>
          <p:cNvPr id="18" name="Двойная стрелка вверх/вниз 17"/>
          <p:cNvSpPr/>
          <p:nvPr/>
        </p:nvSpPr>
        <p:spPr>
          <a:xfrm>
            <a:off x="5572132" y="2000240"/>
            <a:ext cx="214314" cy="642942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5572132" y="3643314"/>
            <a:ext cx="214314" cy="11715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3857620" y="2928934"/>
            <a:ext cx="1500198" cy="21431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6000760" y="2928934"/>
            <a:ext cx="857256" cy="21431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Users\yardo\OneDrive\Рабочий стол\Сценарий онлайн Шахматы космос\Новая папка (2)\chess-board-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yardo\OneDrive\Рабочий стол\Сценарий онлайн Шахматы космос\Новая папка (2)\chess-board-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yardo\OneDrive\Рабочий стол\Сценарий онлайн Шахматы космос\Screenshot_20250315_154923_com.yandex.browser.jpg"/>
          <p:cNvPicPr>
            <a:picLocks noChangeAspect="1" noChangeArrowheads="1"/>
          </p:cNvPicPr>
          <p:nvPr/>
        </p:nvPicPr>
        <p:blipFill>
          <a:blip r:embed="rId3"/>
          <a:srcRect t="25481" b="28846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6524625" cy="6524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pic>
        <p:nvPicPr>
          <p:cNvPr id="5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26453">
            <a:off x="4875473" y="3438885"/>
            <a:ext cx="409790" cy="7126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25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29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21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25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39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56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43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22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99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58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29454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929454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84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00298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63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925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00496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714876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77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572132" y="1214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215074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12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929454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77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13</a:t>
            </a:r>
            <a:endParaRPr lang="ru-R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487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44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215074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20002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3214678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9454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64</a:t>
            </a:r>
            <a:endParaRPr lang="ru-RU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929454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31</a:t>
            </a:r>
            <a:endParaRPr lang="ru-RU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6143636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55</a:t>
            </a:r>
            <a:endParaRPr lang="ru-RU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5074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95</a:t>
            </a:r>
            <a:endParaRPr lang="ru-RU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6215074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5500694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14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3428992" y="1214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542925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44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1487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57752" y="27146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4000496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17</a:t>
            </a:r>
            <a:endParaRPr lang="ru-RU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1487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68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471487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29</a:t>
            </a:r>
            <a:endParaRPr lang="ru-RU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400049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56</a:t>
            </a:r>
            <a:endParaRPr lang="ru-RU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4000496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28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400049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18</a:t>
            </a:r>
            <a:endParaRPr lang="ru-RU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328611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51</a:t>
            </a:r>
            <a:endParaRPr lang="ru-RU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3428992" y="3429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12</a:t>
            </a:r>
            <a:endParaRPr lang="ru-RU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2500298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23</a:t>
            </a:r>
            <a:endParaRPr lang="ru-RU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2500298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55</a:t>
            </a:r>
            <a:endParaRPr lang="ru-RU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250029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89</a:t>
            </a:r>
            <a:endParaRPr lang="ru-RU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2500298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27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250029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38</a:t>
            </a:r>
            <a:endParaRPr lang="ru-RU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2643174" y="20002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1785918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48</a:t>
            </a:r>
            <a:endParaRPr lang="ru-RU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714480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178591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1785918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72</a:t>
            </a:r>
            <a:endParaRPr lang="ru-RU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178591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1785918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91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1714480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yardo\OneDrive\Рабочий стол\Сценарий онлайн Шахматы космос\Новая папка (2)\chess-board-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868399" cy="835007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1785918" y="2857496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57488" y="3786190"/>
            <a:ext cx="157163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16200000" flipH="1">
            <a:off x="4574786" y="3069024"/>
            <a:ext cx="714380" cy="55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357818" y="3786190"/>
            <a:ext cx="1417617" cy="111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179223" y="4464851"/>
            <a:ext cx="92869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5214942" y="4000504"/>
            <a:ext cx="42862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3357554" y="5214950"/>
            <a:ext cx="642942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357554" y="4214818"/>
            <a:ext cx="114300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etal_20250315_1741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yardo\OneDrive\Рабочий стол\Сценарий онлайн Шахматы космос\шахматы 26.03.2025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6524625" cy="6524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pic>
        <p:nvPicPr>
          <p:cNvPr id="5" name="Picture 6" descr="D:\ШАХМАТЫ - ПРОГРАММА\Раздел 1 Фигуры, НП\Приложение\картинки\Фигуры\конь че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26453">
            <a:off x="4875473" y="3438885"/>
            <a:ext cx="409790" cy="7126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25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15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29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21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25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10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39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56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43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22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4876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99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500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58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29454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929454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84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00298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63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925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00496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714876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77</a:t>
            </a:r>
            <a:endParaRPr lang="ru-RU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572132" y="1214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215074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12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929454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77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13</a:t>
            </a:r>
            <a:endParaRPr lang="ru-RU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714876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44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215074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20002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3214678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9454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64</a:t>
            </a:r>
            <a:endParaRPr lang="ru-RU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929454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31</a:t>
            </a:r>
            <a:endParaRPr lang="ru-RU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6143636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55</a:t>
            </a:r>
            <a:endParaRPr lang="ru-RU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6215074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95</a:t>
            </a:r>
            <a:endParaRPr lang="ru-RU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6215074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5500694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14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3428992" y="1214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542925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44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1487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90</a:t>
            </a:r>
            <a:endParaRPr lang="ru-RU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4857752" y="27146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4000496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17</a:t>
            </a:r>
            <a:endParaRPr lang="ru-RU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14876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68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471487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29</a:t>
            </a:r>
            <a:endParaRPr lang="ru-RU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4000496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56</a:t>
            </a:r>
            <a:endParaRPr lang="ru-RU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4000496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28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400049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18</a:t>
            </a:r>
            <a:endParaRPr lang="ru-RU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3286116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51</a:t>
            </a:r>
            <a:endParaRPr lang="ru-RU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3428992" y="3429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12</a:t>
            </a:r>
            <a:endParaRPr lang="ru-RU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2500298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23</a:t>
            </a:r>
            <a:endParaRPr lang="ru-RU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2500298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55</a:t>
            </a:r>
            <a:endParaRPr lang="ru-RU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250029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89</a:t>
            </a:r>
            <a:endParaRPr lang="ru-RU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2500298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27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250029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38</a:t>
            </a:r>
            <a:endParaRPr lang="ru-RU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2643174" y="20002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1785918" y="56435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48</a:t>
            </a:r>
            <a:endParaRPr lang="ru-RU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714480" y="492919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1785918" y="421481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1785918" y="3429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72</a:t>
            </a:r>
            <a:endParaRPr lang="ru-RU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1785918" y="27146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83</a:t>
            </a:r>
            <a:endParaRPr lang="ru-RU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1785918" y="200024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91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1714480" y="12144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tal_20250315_1738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rdo\OneDrive\Рабочий стол\Сценарий онлайн Шахматы космос\Screenshot_20250315_154749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28662" y="3214686"/>
            <a:ext cx="2214578" cy="2786082"/>
          </a:xfrm>
          <a:prstGeom prst="ellipse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7290" y="3571876"/>
            <a:ext cx="141897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 smtClean="0">
                <a:solidFill>
                  <a:schemeClr val="bg1"/>
                </a:solidFill>
              </a:rPr>
              <a:t>Й</a:t>
            </a:r>
            <a:endParaRPr lang="ru-RU" sz="1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214686"/>
            <a:ext cx="1415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dirty="0" smtClean="0">
                <a:solidFill>
                  <a:schemeClr val="bg1"/>
                </a:solidFill>
              </a:rPr>
              <a:t>С</a:t>
            </a:r>
            <a:endParaRPr lang="ru-RU" sz="18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3214686"/>
            <a:ext cx="17123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0" dirty="0" smtClean="0">
                <a:solidFill>
                  <a:schemeClr val="bg1"/>
                </a:solidFill>
              </a:rPr>
              <a:t>О</a:t>
            </a:r>
            <a:endParaRPr lang="ru-RU" sz="180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14942" y="4572008"/>
            <a:ext cx="1714512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571480"/>
            <a:ext cx="4571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ВОЙСКО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ardo\OneDrive\Рабочий стол\Сценарий онлайн Шахматы космос\Screenshot_20250315_200708_com.yandex.brow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yardo\OneDrive\Рабочий стол\Сценарий онлайн Шахматы космос\Новая папка (2)\chess-board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66688"/>
            <a:ext cx="6524625" cy="6524625"/>
          </a:xfrm>
          <a:prstGeom prst="rect">
            <a:avLst/>
          </a:prstGeom>
          <a:noFill/>
        </p:spPr>
      </p:pic>
      <p:pic>
        <p:nvPicPr>
          <p:cNvPr id="4" name="Picture 3" descr="C:\Users\yardo\OneDrive\Рабочий стол\Сценарий онлайн Шахматы космос\Раке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868399" cy="83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154</Words>
  <PresentationFormat>Экран (4:3)</PresentationFormat>
  <Paragraphs>150</Paragraphs>
  <Slides>41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 Сашин</dc:creator>
  <cp:lastModifiedBy>Саша Сашин</cp:lastModifiedBy>
  <cp:revision>26</cp:revision>
  <dcterms:created xsi:type="dcterms:W3CDTF">2025-03-20T09:00:59Z</dcterms:created>
  <dcterms:modified xsi:type="dcterms:W3CDTF">2025-03-20T14:07:54Z</dcterms:modified>
</cp:coreProperties>
</file>